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576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475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456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84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086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491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977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23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552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958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033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893B8-CC51-4FA6-A474-6B9C4D8C77BA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41D90-F7E3-4F64-AD6C-C66CE219FE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311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snajdar\AppData\Local\Microsoft\Windows\Temporary Internet Files\Content.IE5\8YDSVPPJ\Backup_of_HEADER_001.jpg"/>
          <p:cNvPicPr/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2685"/>
          <a:stretch/>
        </p:blipFill>
        <p:spPr bwMode="auto">
          <a:xfrm>
            <a:off x="0" y="0"/>
            <a:ext cx="12192000" cy="1590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35" y="5791200"/>
            <a:ext cx="1621790" cy="1066800"/>
          </a:xfrm>
          <a:prstGeom prst="rect">
            <a:avLst/>
          </a:prstGeom>
          <a:noFill/>
        </p:spPr>
      </p:pic>
      <p:pic>
        <p:nvPicPr>
          <p:cNvPr id="6" name="Picture 7" descr="Znak-FSB---mem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35" y="138541"/>
            <a:ext cx="11525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524000" y="80597"/>
            <a:ext cx="104373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en-US" sz="1200" dirty="0" smtClean="0">
                <a:solidFill>
                  <a:srgbClr val="000066"/>
                </a:solidFill>
              </a:rPr>
              <a:t>University of Zagreb                                                               </a:t>
            </a:r>
            <a:r>
              <a:rPr lang="hr-HR" altLang="en-US" sz="1200" dirty="0" smtClean="0">
                <a:solidFill>
                  <a:srgbClr val="000066"/>
                </a:solidFill>
              </a:rPr>
              <a:t>				    </a:t>
            </a:r>
            <a:r>
              <a:rPr lang="hr-HR" altLang="en-US" sz="1200" dirty="0" smtClean="0">
                <a:solidFill>
                  <a:srgbClr val="000066"/>
                </a:solidFill>
              </a:rPr>
              <a:t>Department of welded structures</a:t>
            </a:r>
            <a:endParaRPr lang="hr-HR" altLang="en-US" sz="1200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en-US" sz="1200" b="1" dirty="0" smtClean="0">
                <a:solidFill>
                  <a:srgbClr val="000066"/>
                </a:solidFill>
              </a:rPr>
              <a:t>Faculty of Mechanical Engineering and Naval Architecture                                                                            Chair of Materials Protection</a:t>
            </a:r>
            <a:endParaRPr lang="hr-HR" altLang="en-US" sz="12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7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6DA1A8083CBC42B26CC795E6794B7F" ma:contentTypeVersion="12" ma:contentTypeDescription="Create a new document." ma:contentTypeScope="" ma:versionID="16b89cc5b5134583fe5cb4ab4b837cdc">
  <xsd:schema xmlns:xsd="http://www.w3.org/2001/XMLSchema" xmlns:xs="http://www.w3.org/2001/XMLSchema" xmlns:p="http://schemas.microsoft.com/office/2006/metadata/properties" xmlns:ns2="4bf8d6c7-189e-4347-96fd-3b8958467b2c" xmlns:ns3="38f3ea12-e430-442f-98e9-819658154773" targetNamespace="http://schemas.microsoft.com/office/2006/metadata/properties" ma:root="true" ma:fieldsID="cfe0fd63944cf2f4e72d458a6019d891" ns2:_="" ns3:_="">
    <xsd:import namespace="4bf8d6c7-189e-4347-96fd-3b8958467b2c"/>
    <xsd:import namespace="38f3ea12-e430-442f-98e9-8196581547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f8d6c7-189e-4347-96fd-3b8958467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3ea12-e430-442f-98e9-81965815477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277403-C158-402D-A4E3-F5DEFF8B9F03}"/>
</file>

<file path=customXml/itemProps2.xml><?xml version="1.0" encoding="utf-8"?>
<ds:datastoreItem xmlns:ds="http://schemas.openxmlformats.org/officeDocument/2006/customXml" ds:itemID="{80D73DDE-AC5C-4066-B032-53582ED699E2}"/>
</file>

<file path=customXml/itemProps3.xml><?xml version="1.0" encoding="utf-8"?>
<ds:datastoreItem xmlns:ds="http://schemas.openxmlformats.org/officeDocument/2006/customXml" ds:itemID="{544938A2-14F8-4412-965E-FCBFD1EA36E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Vinko</dc:creator>
  <cp:lastModifiedBy>Vinko</cp:lastModifiedBy>
  <cp:revision>1</cp:revision>
  <dcterms:created xsi:type="dcterms:W3CDTF">2017-09-28T08:31:50Z</dcterms:created>
  <dcterms:modified xsi:type="dcterms:W3CDTF">2017-09-28T08:32:09Z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0x010100366DA1A8083CBC42B26CC795E6794B7F</vt:lpwstr>
  </property>
</Properties>
</file>